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5" d="100"/>
          <a:sy n="65" d="100"/>
        </p:scale>
        <p:origin x="58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7539" y="395012"/>
            <a:ext cx="7548919" cy="30339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141st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3600" b="1" dirty="0"/>
            </a:b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XXXXX </a:t>
            </a:r>
            <a:r>
              <a:rPr lang="en-US" altLang="ja-JP" sz="28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2400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886738"/>
            <a:ext cx="8237539" cy="1846478"/>
          </a:xfrm>
          <a:ln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fontAlgn="ctr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have no COI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with regard to the presentation.</a:t>
            </a:r>
            <a:endParaRPr lang="en-US" altLang="ja-JP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B26CC2CC-1731-406E-904F-45D2DB0A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3" y="185380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92" y="318517"/>
            <a:ext cx="7678615" cy="221872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141st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3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 XXXXX </a:t>
            </a:r>
            <a:r>
              <a:rPr lang="en-US" altLang="ja-JP" sz="24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E97923-19BA-4BA8-AD60-CE802899569B}"/>
              </a:ext>
            </a:extLst>
          </p:cNvPr>
          <p:cNvSpPr txBox="1"/>
          <p:nvPr/>
        </p:nvSpPr>
        <p:spPr>
          <a:xfrm>
            <a:off x="1322780" y="2608048"/>
            <a:ext cx="67056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>
                <a:latin typeface="+mj-lt"/>
              </a:rPr>
              <a:t>In connection with the presentation, I disclose COI with the following companies/organizations.</a:t>
            </a:r>
            <a:endParaRPr lang="ja-JP" altLang="en-US" dirty="0">
              <a:latin typeface="+mj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9F917-D172-4A69-A573-3BFDF529A22E}"/>
              </a:ext>
            </a:extLst>
          </p:cNvPr>
          <p:cNvSpPr txBox="1"/>
          <p:nvPr/>
        </p:nvSpPr>
        <p:spPr>
          <a:xfrm>
            <a:off x="501110" y="3471497"/>
            <a:ext cx="8348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Stock ownership: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4. Honoraria (e.g. lecture fees):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7. Consulting fee for litigation, etc.: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8. Endowed Chair: Yes (XXX Corporation)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図 1">
            <a:extLst>
              <a:ext uri="{FF2B5EF4-FFF2-40B4-BE49-F238E27FC236}">
                <a16:creationId xmlns:a16="http://schemas.microsoft.com/office/drawing/2014/main" id="{D8FE6101-273B-48CF-8B22-907EC0A32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4" y="49017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170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The 141st Annual Meeting of the Pharmaceutical Society of Japan COI Disclosure 　 Presenting author: XXXXX XXXXX</vt:lpstr>
      <vt:lpstr>The 141st Annual Meeting of the Pharmaceutical Society of Japan COI Disclosure 　 Presenting author:  XXXXX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石田 恵奈美</cp:lastModifiedBy>
  <cp:revision>110</cp:revision>
  <cp:lastPrinted>2010-09-09T05:26:38Z</cp:lastPrinted>
  <dcterms:created xsi:type="dcterms:W3CDTF">2010-06-05T13:17:17Z</dcterms:created>
  <dcterms:modified xsi:type="dcterms:W3CDTF">2021-01-27T06:23:30Z</dcterms:modified>
</cp:coreProperties>
</file>