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97" d="100"/>
          <a:sy n="97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30" y="970848"/>
            <a:ext cx="8237539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143</a:t>
            </a: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EE47CBFC-F0F9-42B5-AEDF-FBF58BB30D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50" y="603250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3227" y="351692"/>
            <a:ext cx="8237539" cy="184052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日本薬学会第</a:t>
            </a:r>
            <a:r>
              <a:rPr lang="en-US" altLang="ja-JP" sz="36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143</a:t>
            </a:r>
            <a:r>
              <a:rPr lang="ja-JP" altLang="en-US" sz="3600" b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年会</a:t>
            </a:r>
            <a:br>
              <a:rPr lang="en-US" altLang="ja-JP" sz="4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利益相反（</a:t>
            </a:r>
            <a:r>
              <a:rPr lang="en-US" altLang="ja-JP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2320649"/>
            <a:ext cx="8237539" cy="462844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私の今回の演題に関連して、開示すべき利益相反は以下のとおりです。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z="1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  </a:t>
            </a: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None/>
            </a:pPr>
            <a:endParaRPr lang="en-US" altLang="ja-JP" sz="1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D5769DB5-6094-4DBF-8F30-5737665C08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50142"/>
              </p:ext>
            </p:extLst>
          </p:nvPr>
        </p:nvGraphicFramePr>
        <p:xfrm>
          <a:off x="453227" y="2783493"/>
          <a:ext cx="8237539" cy="378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5664">
                  <a:extLst>
                    <a:ext uri="{9D8B030D-6E8A-4147-A177-3AD203B41FA5}">
                      <a16:colId xmlns:a16="http://schemas.microsoft.com/office/drawing/2014/main" val="2588670097"/>
                    </a:ext>
                  </a:extLst>
                </a:gridCol>
                <a:gridCol w="4071875">
                  <a:extLst>
                    <a:ext uri="{9D8B030D-6E8A-4147-A177-3AD203B41FA5}">
                      <a16:colId xmlns:a16="http://schemas.microsoft.com/office/drawing/2014/main" val="27653486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社員、役員、顧問職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520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②株保有・利益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88137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③特許使用料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686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④講演料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642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⑤原稿料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8332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⑥研究費または奨学寄附金（指定寄附金）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あり（○○製薬）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17543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⑦訴訟等の顧問料など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××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製薬）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3488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⑧寄附講座等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あり（△△製薬）</a:t>
                      </a:r>
                      <a:endParaRPr lang="en-US" altLang="ja-JP" sz="1600" b="1" dirty="0">
                        <a:solidFill>
                          <a:srgbClr val="000000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職名：　　　　　　　</a:t>
                      </a:r>
                      <a:r>
                        <a:rPr lang="en-US" altLang="ja-JP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専任・兼任）</a:t>
                      </a:r>
                    </a:p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寄附</a:t>
                      </a:r>
                      <a:r>
                        <a:rPr lang="zh-TW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講座名：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6056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⑨その他の報酬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1600" b="1" dirty="0">
                          <a:solidFill>
                            <a:srgbClr val="00000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なし</a:t>
                      </a:r>
                      <a:endParaRPr kumimoji="1" lang="ja-JP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87573665"/>
                  </a:ext>
                </a:extLst>
              </a:tr>
            </a:tbl>
          </a:graphicData>
        </a:graphic>
      </p:graphicFrame>
      <p:pic>
        <p:nvPicPr>
          <p:cNvPr id="6" name="図 1">
            <a:extLst>
              <a:ext uri="{FF2B5EF4-FFF2-40B4-BE49-F238E27FC236}">
                <a16:creationId xmlns:a16="http://schemas.microsoft.com/office/drawing/2014/main" id="{CD9391A2-968E-463F-8A93-C10ED70C3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527" y="79393"/>
            <a:ext cx="106045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161</Words>
  <Application>Microsoft Office PowerPoint</Application>
  <PresentationFormat>画面に合わせる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Arial</vt:lpstr>
      <vt:lpstr>Calibri</vt:lpstr>
      <vt:lpstr>Times New Roman</vt:lpstr>
      <vt:lpstr>Office テーマ</vt:lpstr>
      <vt:lpstr>日本薬学会第143年会 利益相反の開示 　 発表者名：○○　○○</vt:lpstr>
      <vt:lpstr>日本薬学会第143年会 利益相反（COI）の開示 発表者名：○○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石田 恵奈美</cp:lastModifiedBy>
  <cp:revision>105</cp:revision>
  <cp:lastPrinted>2010-09-09T05:26:38Z</cp:lastPrinted>
  <dcterms:created xsi:type="dcterms:W3CDTF">2010-06-05T13:17:17Z</dcterms:created>
  <dcterms:modified xsi:type="dcterms:W3CDTF">2023-01-31T05:54:37Z</dcterms:modified>
</cp:coreProperties>
</file>