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32404050" cy="50406300"/>
  <p:notesSz cx="6858000" cy="9144000"/>
  <p:defaultTextStyle>
    <a:defPPr>
      <a:defRPr lang="ja-JP"/>
    </a:defPPr>
    <a:lvl1pPr marL="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kumimoji="1"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536" userDrawn="1">
          <p15:clr>
            <a:srgbClr val="A4A3A4"/>
          </p15:clr>
        </p15:guide>
        <p15:guide id="3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" d="100"/>
          <a:sy n="10" d="100"/>
        </p:scale>
        <p:origin x="3336" y="254"/>
      </p:cViewPr>
      <p:guideLst>
        <p:guide orient="horz" pos="4536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30305" y="15658627"/>
            <a:ext cx="27543443" cy="10804684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860610" y="28563570"/>
            <a:ext cx="22682835" cy="1288161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2023/2/2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2023/2/2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751846" y="14841858"/>
            <a:ext cx="20095011" cy="316112843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466808" y="14841858"/>
            <a:ext cx="59744967" cy="316112843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2023/2/2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2023/2/2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59698" y="32390722"/>
            <a:ext cx="27543443" cy="10011251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559698" y="21364344"/>
            <a:ext cx="27543443" cy="11026374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2023/2/2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466810" y="86449142"/>
            <a:ext cx="39919990" cy="244505556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4926865" y="86449142"/>
            <a:ext cx="39919990" cy="244505556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2023/2/2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20205" y="2018589"/>
            <a:ext cx="29163645" cy="84010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620203" y="11283083"/>
            <a:ext cx="14317416" cy="470225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1620203" y="15985331"/>
            <a:ext cx="14317416" cy="29041967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6460810" y="11283083"/>
            <a:ext cx="14323040" cy="470225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16460810" y="15985331"/>
            <a:ext cx="14323040" cy="29041967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2023/2/2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2023/2/2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2023/2/2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20206" y="2006917"/>
            <a:ext cx="10660710" cy="8541068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2669086" y="2006924"/>
            <a:ext cx="18114764" cy="43020381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620206" y="10547991"/>
            <a:ext cx="10660710" cy="34479313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2023/2/2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51421" y="35284410"/>
            <a:ext cx="19442430" cy="4165524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6351421" y="4503896"/>
            <a:ext cx="19442430" cy="3024378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351421" y="39449934"/>
            <a:ext cx="19442430" cy="5915736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A01BE-B01F-4BF7-B98B-637D558E7802}" type="datetimeFigureOut">
              <a:rPr kumimoji="1" lang="ja-JP" altLang="en-US" smtClean="0"/>
              <a:pPr/>
              <a:t>2023/2/2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1620205" y="2018589"/>
            <a:ext cx="29163645" cy="840105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620205" y="11761474"/>
            <a:ext cx="29163645" cy="33265828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1620205" y="46719179"/>
            <a:ext cx="7560945" cy="2683669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A01BE-B01F-4BF7-B98B-637D558E7802}" type="datetimeFigureOut">
              <a:rPr kumimoji="1" lang="ja-JP" altLang="en-US" smtClean="0"/>
              <a:pPr/>
              <a:t>2023/2/2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11071385" y="46719179"/>
            <a:ext cx="10261283" cy="2683669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23222905" y="46719179"/>
            <a:ext cx="7560945" cy="2683669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8D601-C3C0-48F9-830D-98D2A7CFD92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kumimoji="1"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kumimoji="1"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kumimoji="1"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kumimoji="1"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kumimoji="1"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320540" rtl="0" eaLnBrk="1" latinLnBrk="0" hangingPunct="1">
        <a:defRPr kumimoji="1"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kumimoji="1"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kumimoji="1"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kumimoji="1"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kumimoji="1"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kumimoji="1"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kumimoji="1"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kumimoji="1"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kumimoji="1"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正方形/長方形 23"/>
          <p:cNvSpPr/>
          <p:nvPr/>
        </p:nvSpPr>
        <p:spPr>
          <a:xfrm>
            <a:off x="0" y="0"/>
            <a:ext cx="10800000" cy="72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-16561615" y="2664646"/>
            <a:ext cx="1540971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sz="6500" dirty="0">
                <a:latin typeface="ＭＳ ゴシック" pitchFamily="49" charset="-128"/>
                <a:ea typeface="ＭＳ ゴシック" pitchFamily="49" charset="-128"/>
              </a:rPr>
              <a:t>20×30cm</a:t>
            </a:r>
            <a:r>
              <a:rPr lang="ja-JP" altLang="en-US" sz="6500" dirty="0">
                <a:latin typeface="ＭＳ ゴシック" pitchFamily="49" charset="-128"/>
                <a:ea typeface="ＭＳ ゴシック" pitchFamily="49" charset="-128"/>
              </a:rPr>
              <a:t>サイズです。</a:t>
            </a:r>
            <a:endParaRPr lang="en-US" altLang="ja-JP" sz="6500" dirty="0">
              <a:latin typeface="ＭＳ ゴシック" pitchFamily="49" charset="-128"/>
              <a:ea typeface="ＭＳ ゴシック" pitchFamily="49" charset="-128"/>
            </a:endParaRPr>
          </a:p>
          <a:p>
            <a:pPr algn="r"/>
            <a:r>
              <a:rPr lang="ja-JP" altLang="en-US" sz="6500" dirty="0">
                <a:latin typeface="ＭＳ ゴシック" pitchFamily="49" charset="-128"/>
                <a:ea typeface="ＭＳ ゴシック" pitchFamily="49" charset="-128"/>
              </a:rPr>
              <a:t>演題番号スペースとしてご利用ください。</a:t>
            </a:r>
            <a:endParaRPr lang="en-US" altLang="ja-JP" sz="650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7804424" y="12146725"/>
            <a:ext cx="22466494" cy="96186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lIns="1332000" tIns="648000" rIns="0" bIns="648000" rtlCol="0">
            <a:spAutoFit/>
          </a:bodyPr>
          <a:lstStyle/>
          <a:p>
            <a:r>
              <a:rPr lang="ja-JP" altLang="en-US" sz="9000" dirty="0">
                <a:latin typeface="ＭＳ ゴシック" pitchFamily="49" charset="-128"/>
                <a:ea typeface="ＭＳ ゴシック" pitchFamily="49" charset="-128"/>
              </a:rPr>
              <a:t>ページ設定</a:t>
            </a:r>
            <a:endParaRPr kumimoji="1" lang="en-US" altLang="ja-JP" sz="9000" dirty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sz="9000" dirty="0">
                <a:latin typeface="ＭＳ ゴシック" pitchFamily="49" charset="-128"/>
                <a:ea typeface="ＭＳ ゴシック" pitchFamily="49" charset="-128"/>
              </a:rPr>
              <a:t>幅　　</a:t>
            </a:r>
            <a:r>
              <a:rPr lang="en-US" altLang="ja-JP" sz="9000" dirty="0">
                <a:latin typeface="ＭＳ ゴシック" pitchFamily="49" charset="-128"/>
                <a:ea typeface="ＭＳ ゴシック" pitchFamily="49" charset="-128"/>
              </a:rPr>
              <a:t>90cm</a:t>
            </a:r>
          </a:p>
          <a:p>
            <a:r>
              <a:rPr kumimoji="1" lang="ja-JP" altLang="en-US" sz="9000" dirty="0">
                <a:latin typeface="ＭＳ ゴシック" pitchFamily="49" charset="-128"/>
                <a:ea typeface="ＭＳ ゴシック" pitchFamily="49" charset="-128"/>
              </a:rPr>
              <a:t>高さ </a:t>
            </a:r>
            <a:r>
              <a:rPr kumimoji="1" lang="en-US" altLang="ja-JP" sz="9000" dirty="0">
                <a:latin typeface="ＭＳ ゴシック" pitchFamily="49" charset="-128"/>
                <a:ea typeface="ＭＳ ゴシック" pitchFamily="49" charset="-128"/>
              </a:rPr>
              <a:t>140cm </a:t>
            </a:r>
            <a:r>
              <a:rPr lang="en-US" altLang="ja-JP" sz="9000" dirty="0">
                <a:latin typeface="ＭＳ ゴシック" pitchFamily="49" charset="-128"/>
                <a:ea typeface="ＭＳ ゴシック" pitchFamily="49" charset="-128"/>
              </a:rPr>
              <a:t>(</a:t>
            </a:r>
            <a:r>
              <a:rPr lang="ja-JP" altLang="en-US" sz="9000" dirty="0">
                <a:latin typeface="ＭＳ ゴシック" pitchFamily="49" charset="-128"/>
                <a:ea typeface="ＭＳ ゴシック" pitchFamily="49" charset="-128"/>
              </a:rPr>
              <a:t>演題スペース</a:t>
            </a:r>
            <a:r>
              <a:rPr lang="en-US" altLang="ja-JP" sz="9000" dirty="0">
                <a:latin typeface="ＭＳ ゴシック" pitchFamily="49" charset="-128"/>
                <a:ea typeface="ＭＳ ゴシック" pitchFamily="49" charset="-128"/>
              </a:rPr>
              <a:t>20cm</a:t>
            </a:r>
            <a:r>
              <a:rPr lang="ja-JP" altLang="en-US" sz="9000" dirty="0">
                <a:latin typeface="ＭＳ ゴシック" pitchFamily="49" charset="-128"/>
                <a:ea typeface="ＭＳ ゴシック" pitchFamily="49" charset="-128"/>
              </a:rPr>
              <a:t>含む）</a:t>
            </a:r>
            <a:endParaRPr kumimoji="1" lang="en-US" altLang="ja-JP" sz="9000" dirty="0">
              <a:latin typeface="ＭＳ ゴシック" pitchFamily="49" charset="-128"/>
              <a:ea typeface="ＭＳ ゴシック" pitchFamily="49" charset="-128"/>
            </a:endParaRPr>
          </a:p>
          <a:p>
            <a:endParaRPr lang="en-US" altLang="ja-JP" sz="9000" dirty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9000" dirty="0">
                <a:latin typeface="ＭＳ ゴシック" pitchFamily="49" charset="-128"/>
                <a:ea typeface="ＭＳ ゴシック" pitchFamily="49" charset="-128"/>
              </a:rPr>
              <a:t>A0</a:t>
            </a:r>
            <a:r>
              <a:rPr lang="ja-JP" altLang="en-US" sz="9000" dirty="0">
                <a:latin typeface="ＭＳ ゴシック" pitchFamily="49" charset="-128"/>
                <a:ea typeface="ＭＳ ゴシック" pitchFamily="49" charset="-128"/>
              </a:rPr>
              <a:t>サイズ</a:t>
            </a:r>
            <a:endParaRPr lang="en-US" altLang="ja-JP" sz="9000" dirty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9000" dirty="0">
                <a:latin typeface="ＭＳ ゴシック" pitchFamily="49" charset="-128"/>
                <a:ea typeface="ＭＳ ゴシック" pitchFamily="49" charset="-128"/>
              </a:rPr>
              <a:t>84.1cm x (118.9cm)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EE59B51-BC26-44FF-A70B-C0833FFC9E21}"/>
              </a:ext>
            </a:extLst>
          </p:cNvPr>
          <p:cNvSpPr/>
          <p:nvPr/>
        </p:nvSpPr>
        <p:spPr>
          <a:xfrm>
            <a:off x="35716193" y="3272208"/>
            <a:ext cx="272910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0" dirty="0">
                <a:latin typeface="+mn-ea"/>
              </a:rPr>
              <a:t>上端 </a:t>
            </a:r>
            <a:r>
              <a:rPr lang="en-US" altLang="ja-JP" sz="8000" dirty="0">
                <a:latin typeface="+mn-ea"/>
              </a:rPr>
              <a:t>20 cm </a:t>
            </a:r>
            <a:r>
              <a:rPr lang="ja-JP" altLang="en-US" sz="8000" dirty="0">
                <a:latin typeface="+mn-ea"/>
              </a:rPr>
              <a:t>内には演題名，演者名，所属を明示ください。</a:t>
            </a:r>
            <a:endParaRPr lang="en-US" altLang="ja-JP" sz="8000" dirty="0">
              <a:latin typeface="+mn-ea"/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444F2E03-8A72-4614-B456-27EF720F7881}"/>
              </a:ext>
            </a:extLst>
          </p:cNvPr>
          <p:cNvCxnSpPr>
            <a:cxnSpLocks/>
          </p:cNvCxnSpPr>
          <p:nvPr/>
        </p:nvCxnSpPr>
        <p:spPr>
          <a:xfrm>
            <a:off x="34564065" y="368932"/>
            <a:ext cx="0" cy="6831068"/>
          </a:xfrm>
          <a:prstGeom prst="straightConnector1">
            <a:avLst/>
          </a:prstGeom>
          <a:ln w="762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EA0FD148-FC56-44D7-9B1A-463262352623}"/>
              </a:ext>
            </a:extLst>
          </p:cNvPr>
          <p:cNvCxnSpPr>
            <a:cxnSpLocks/>
          </p:cNvCxnSpPr>
          <p:nvPr/>
        </p:nvCxnSpPr>
        <p:spPr>
          <a:xfrm>
            <a:off x="34482530" y="7921230"/>
            <a:ext cx="0" cy="42485070"/>
          </a:xfrm>
          <a:prstGeom prst="straightConnector1">
            <a:avLst/>
          </a:prstGeom>
          <a:ln w="762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46</Words>
  <Application>Microsoft Office PowerPoint</Application>
  <PresentationFormat>ユーザー設定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山田勇磨</dc:creator>
  <cp:lastModifiedBy>山田 勇磨</cp:lastModifiedBy>
  <cp:revision>43</cp:revision>
  <dcterms:created xsi:type="dcterms:W3CDTF">2013-06-11T08:36:10Z</dcterms:created>
  <dcterms:modified xsi:type="dcterms:W3CDTF">2023-02-02T03:00:10Z</dcterms:modified>
</cp:coreProperties>
</file>