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59" r:id="rId2"/>
    <p:sldId id="262" r:id="rId3"/>
  </p:sldIdLst>
  <p:sldSz cx="9144000" cy="6858000" type="screen4x3"/>
  <p:notesSz cx="6735763" cy="98663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 snapToGrid="0">
      <p:cViewPr varScale="1">
        <p:scale>
          <a:sx n="65" d="100"/>
          <a:sy n="65" d="100"/>
        </p:scale>
        <p:origin x="1038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AC196390-F12F-4701-94C1-6C9ADF8448AE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CCEC3456-2572-4B99-A391-B84A5BD1495A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D7A6DE8C-CDB8-4A89-ADC2-34BEFDEEA78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BC0910B9-99DD-4847-BF94-722F0BA62F6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C4F07B71-7BA0-4D4B-889C-C45F1432C14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54356F40-F10A-477B-9003-83D89A076402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r>
              <a:rPr lang="ja-JP" altLang="en-US"/>
              <a:t>様式１</a:t>
            </a:r>
            <a:r>
              <a:rPr lang="en-US" altLang="ja-JP"/>
              <a:t>AB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086B1931-819C-447B-88BB-12143DCAE33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16350" y="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4" name="Rectangle 4">
            <a:extLst>
              <a:ext uri="{FF2B5EF4-FFF2-40B4-BE49-F238E27FC236}">
                <a16:creationId xmlns:a16="http://schemas.microsoft.com/office/drawing/2014/main" id="{A48D4F3D-4434-456D-B80C-80C4E9D2B648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1700" y="739775"/>
            <a:ext cx="4932363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E51D4E2-08EA-4F0A-ADD7-F0CBBB859BB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686300"/>
            <a:ext cx="4938713" cy="4440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97B70437-8C3B-4663-8380-523DA677F29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D7C154C8-1EE4-4592-8790-655E9E28505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6350" y="9372600"/>
            <a:ext cx="2919413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F36273BF-5928-42E5-BDE2-46B56C22DF21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112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1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3895F2ED-2406-4AAC-AC52-0D68DF581D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479AD9F9-FB40-4CE3-81C5-4C7C9B447130}" type="slidenum">
              <a:rPr kumimoji="0" lang="en-US" altLang="ja-JP" sz="1200"/>
              <a:pPr eaLnBrk="1" hangingPunct="1"/>
              <a:t>2</a:t>
            </a:fld>
            <a:endParaRPr kumimoji="0"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66B7253-9A8D-4865-B8B0-F8A2A53B3F5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0113" y="739775"/>
            <a:ext cx="4935537" cy="37004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F1798FED-1D8B-4295-8E65-DEE91E45F6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 dirty="0">
              <a:ea typeface="ＭＳ Ｐゴシック" panose="020B0600070205080204" pitchFamily="50" charset="-128"/>
            </a:endParaRPr>
          </a:p>
        </p:txBody>
      </p:sp>
      <p:sp>
        <p:nvSpPr>
          <p:cNvPr id="6149" name="ヘッダー プレースホルダ 4">
            <a:extLst>
              <a:ext uri="{FF2B5EF4-FFF2-40B4-BE49-F238E27FC236}">
                <a16:creationId xmlns:a16="http://schemas.microsoft.com/office/drawing/2014/main" id="{0C6270D0-B4E7-4B9C-81E0-5071DB0459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kumimoji="0" lang="ja-JP" altLang="en-US" sz="1200"/>
              <a:t>様式１</a:t>
            </a:r>
            <a:r>
              <a:rPr kumimoji="0" lang="en-US" altLang="ja-JP" sz="1200"/>
              <a:t>AB</a:t>
            </a:r>
          </a:p>
        </p:txBody>
      </p:sp>
    </p:spTree>
    <p:extLst>
      <p:ext uri="{BB962C8B-B14F-4D97-AF65-F5344CB8AC3E}">
        <p14:creationId xmlns:p14="http://schemas.microsoft.com/office/powerpoint/2010/main" val="39484165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24150B2-BC11-425C-A224-0D44BA0179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DE85C05F-2797-4C24-B943-5DCD63046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C4D6E3D4-FAE8-4187-BCBD-C4D6A823AB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D46C40-4280-4DF1-9CEB-10C58E0CD97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66645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7665F11-5032-469F-A1AB-D18CC8772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B0F2D351-3E20-4836-83B5-6352EF8FF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43812715-5D5A-472B-9E9F-91D893735E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3387A8C-B1D6-49C1-A19B-79E41B67577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960912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4D1F84FB-3275-455C-BC3D-C5BC9D4361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AB1B612-BF22-41F0-A5E8-4B175F97D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4F0ACBB-94E5-4C30-ADE8-9127B6F47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CBF716-C1EF-424A-91D1-27E263F2BFA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63272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2EDB2864-A32C-40EF-8DBC-C4A2B6F42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724742B-68BB-4B7B-82A6-7F017658E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190FCAE1-3E2F-42DA-9C7B-55ECB9FF88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5FC974-11DB-44D8-B946-66B28C918C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89069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B3F34078-3966-48CA-84C1-697ADA644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185B155-6860-49C8-BB62-AD2119AB0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C3F2849-6E6D-46AF-925D-4A9B194E41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2E3C7-9793-4CE9-8C4A-C6DE736D5AF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6522312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66DD48F-E5C8-41F1-9DBA-79627166A9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647B33F3-2503-4F28-B6E9-942911F02F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CF13E9FB-05C2-47D9-B1D8-579994C9A6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E7956C-991A-49F0-8CDB-28C568E6299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6038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ECB1C0CF-2B28-463A-9010-A9508973F9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13ADF14B-43B0-4D6B-975E-E4BDD87151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9F2095D8-C5C9-4FE6-B2A9-C6F5E7ABF6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3ACD1-9C1D-4B7A-A373-AFDC98C5C80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93758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CB8579B9-7871-4143-925F-4CCC50C6B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AEF0AEC8-3D6E-48B2-AA05-4740BD4C25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CF85D180-A144-4569-8AD0-BE45858FF4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97AA8B-48A1-4879-A9EA-702FC626CD6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9028591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E9986377-8278-43C0-B67B-977A7CDC8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9B55BABF-C0FE-4555-A118-AD74A93B47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287DAD98-B3D0-4037-932C-0E26BEC20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FD7B0A-281D-443A-A14C-430AC5AE2F3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652475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D95D8297-0E5F-45BC-BE45-BC9A834DC1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C4A55FD3-963C-4460-9990-A549E26B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EB34550-56CE-459E-BD35-7082C06AD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0054DF-31C9-4F61-949A-CDECC8B8E1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168035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6D360F45-7AE2-4E2B-BAB2-6F8B171C1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DBE503AA-4CFA-4225-9562-074184F1FC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FF0C0428-E2A5-4689-8ACC-94A28C6B4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49DF23-3A54-4215-8219-988C257C88A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34500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58B29C38-B8D3-4FF0-AF5F-7F0FE102928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E2422762-E48D-4976-A16F-C429537FFED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F867F5A-1C01-4DDF-8A85-DDAA115A13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A7D5FEAC-6D28-4F0F-94E8-E8B578F1CA9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Times New Roman" pitchFamily="1" charset="0"/>
                <a:ea typeface="ＭＳ Ｐゴシック" pitchFamily="1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B63D50BC-7333-490D-A510-BC6024A5F0F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76F1245-50C3-422F-BC6A-9D7366C6FABE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ＭＳ Ｐゴシック" pitchFamily="1" charset="-128"/>
          <a:cs typeface="+mj-cs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1" charset="0"/>
          <a:ea typeface="ＭＳ Ｐゴシック" pitchFamily="1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ＭＳ Ｐゴシック" pitchFamily="1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97539" y="395012"/>
            <a:ext cx="7548919" cy="3033988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ja-JP" sz="2800" b="1" dirty="0"/>
              <a:t>The 145th Annual Meeting</a:t>
            </a:r>
            <a:br>
              <a:rPr lang="en-US" altLang="ja-JP" sz="2800" b="1" dirty="0"/>
            </a:br>
            <a:r>
              <a:rPr lang="en-US" altLang="ja-JP" sz="2800" b="1" dirty="0"/>
              <a:t>of the Pharmaceutical Society of Japan</a:t>
            </a:r>
            <a:br>
              <a:rPr lang="en-US" altLang="ja-JP" sz="3600" b="1" dirty="0"/>
            </a:br>
            <a:r>
              <a:rPr lang="en-US" altLang="ja-JP" sz="4800" b="1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COI Disclosure</a:t>
            </a:r>
            <a:br>
              <a:rPr lang="en-US" altLang="ja-JP" sz="4000" b="1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</a:br>
            <a:r>
              <a:rPr lang="ja-JP" altLang="en-US" sz="1600" b="1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　</a:t>
            </a:r>
            <a:br>
              <a:rPr lang="en-US" altLang="ja-JP" sz="2400" b="1" i="1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</a:br>
            <a:r>
              <a:rPr lang="en-US" altLang="ja-JP" sz="2800" b="1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Presenting author: XXXXX </a:t>
            </a:r>
            <a:r>
              <a:rPr lang="en-US" altLang="ja-JP" sz="2800" b="1" dirty="0" err="1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XXXXX</a:t>
            </a:r>
            <a:endParaRPr lang="en-US" altLang="ja-JP" sz="2400" b="1" dirty="0">
              <a:solidFill>
                <a:srgbClr val="000000"/>
              </a:solidFill>
              <a:latin typeface="Calibri" panose="020F050202020403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EA1ECBFB-FE16-4B75-A0FA-EE764F5C06B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453230" y="3886738"/>
            <a:ext cx="8237539" cy="1846478"/>
          </a:xfrm>
          <a:ln>
            <a:noFill/>
            <a:miter lim="800000"/>
            <a:headEnd/>
            <a:tailEnd/>
          </a:ln>
        </p:spPr>
        <p:txBody>
          <a:bodyPr anchor="ctr" anchorCtr="1"/>
          <a:lstStyle/>
          <a:p>
            <a:pPr algn="ctr" eaLnBrk="1" fontAlgn="ctr" hangingPunct="1">
              <a:spcBef>
                <a:spcPts val="0"/>
              </a:spcBef>
              <a:buNone/>
            </a:pPr>
            <a:r>
              <a:rPr lang="en-US" altLang="ja-JP" sz="4000" b="1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I have no COI</a:t>
            </a:r>
          </a:p>
          <a:p>
            <a:pPr algn="ctr" eaLnBrk="1" hangingPunct="1">
              <a:spcBef>
                <a:spcPts val="0"/>
              </a:spcBef>
              <a:buNone/>
            </a:pPr>
            <a:r>
              <a:rPr lang="en-US" altLang="ja-JP" sz="4000" b="1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with regard to the presentation.</a:t>
            </a:r>
            <a:endParaRPr lang="en-US" altLang="ja-JP" b="1" dirty="0">
              <a:solidFill>
                <a:srgbClr val="000000"/>
              </a:solidFill>
              <a:latin typeface="Calibri" panose="020F0502020204030204" pitchFamily="34" charset="0"/>
              <a:ea typeface="メイリオ" panose="020B0604030504040204" pitchFamily="50" charset="-128"/>
              <a:cs typeface="Calibri" panose="020F0502020204030204" pitchFamily="34" charset="0"/>
            </a:endParaRPr>
          </a:p>
        </p:txBody>
      </p:sp>
      <p:pic>
        <p:nvPicPr>
          <p:cNvPr id="5" name="図 1">
            <a:extLst>
              <a:ext uri="{FF2B5EF4-FFF2-40B4-BE49-F238E27FC236}">
                <a16:creationId xmlns:a16="http://schemas.microsoft.com/office/drawing/2014/main" id="{B26CC2CC-1731-406E-904F-45D2DB0ADC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0343" y="185380"/>
            <a:ext cx="1014456" cy="1515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6BE19F-1A0E-4C37-90B9-E1A5E147986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32692" y="318517"/>
            <a:ext cx="7678615" cy="2218724"/>
          </a:xfrm>
          <a:noFill/>
          <a:ln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eaLnBrk="1" hangingPunct="1">
              <a:spcBef>
                <a:spcPts val="0"/>
              </a:spcBef>
            </a:pPr>
            <a:r>
              <a:rPr lang="en-US" altLang="ja-JP" sz="2800" b="1"/>
              <a:t>The 145th </a:t>
            </a:r>
            <a:r>
              <a:rPr lang="en-US" altLang="ja-JP" sz="2800" b="1" dirty="0"/>
              <a:t>Annual Meeting</a:t>
            </a:r>
            <a:br>
              <a:rPr lang="en-US" altLang="ja-JP" sz="2800" b="1" dirty="0"/>
            </a:br>
            <a:r>
              <a:rPr lang="en-US" altLang="ja-JP" sz="2800" b="1" dirty="0"/>
              <a:t>of the Pharmaceutical Society of Japan</a:t>
            </a:r>
            <a:br>
              <a:rPr lang="en-US" altLang="ja-JP" sz="4000" b="1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</a:br>
            <a:r>
              <a:rPr lang="en-US" altLang="ja-JP" sz="4000" b="1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COI Disclosure</a:t>
            </a:r>
            <a:br>
              <a:rPr lang="en-US" altLang="ja-JP" sz="3200" b="1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</a:br>
            <a:r>
              <a:rPr lang="ja-JP" altLang="en-US" sz="1200" b="1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　</a:t>
            </a:r>
            <a:br>
              <a:rPr lang="en-US" altLang="ja-JP" sz="1800" b="1" i="1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</a:br>
            <a:r>
              <a:rPr lang="en-US" altLang="ja-JP" sz="2400" b="1" dirty="0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Presenting author:  XXXXX </a:t>
            </a:r>
            <a:r>
              <a:rPr lang="en-US" altLang="ja-JP" sz="2400" b="1" dirty="0" err="1">
                <a:solidFill>
                  <a:srgbClr val="000000"/>
                </a:solidFill>
                <a:latin typeface="Calibri" panose="020F0502020204030204" pitchFamily="34" charset="0"/>
                <a:ea typeface="メイリオ" panose="020B0604030504040204" pitchFamily="50" charset="-128"/>
                <a:cs typeface="Calibri" panose="020F0502020204030204" pitchFamily="34" charset="0"/>
              </a:rPr>
              <a:t>XXXXX</a:t>
            </a:r>
            <a:endParaRPr lang="en-US" altLang="ja-JP" sz="1400" b="1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EE97923-19BA-4BA8-AD60-CE802899569B}"/>
              </a:ext>
            </a:extLst>
          </p:cNvPr>
          <p:cNvSpPr txBox="1"/>
          <p:nvPr/>
        </p:nvSpPr>
        <p:spPr>
          <a:xfrm>
            <a:off x="1322780" y="2608048"/>
            <a:ext cx="6705600" cy="7346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lnSpc>
                <a:spcPts val="2500"/>
              </a:lnSpc>
              <a:defRPr/>
            </a:pPr>
            <a:r>
              <a:rPr kumimoji="0" lang="en-US" altLang="ja-JP" dirty="0">
                <a:latin typeface="+mj-lt"/>
              </a:rPr>
              <a:t>In connection with the presentation, I disclose COI with the following companies/organizations.</a:t>
            </a:r>
            <a:endParaRPr lang="ja-JP" altLang="en-US" dirty="0">
              <a:latin typeface="+mj-lt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C69F917-D172-4A69-A573-3BFDF529A22E}"/>
              </a:ext>
            </a:extLst>
          </p:cNvPr>
          <p:cNvSpPr txBox="1"/>
          <p:nvPr/>
        </p:nvSpPr>
        <p:spPr>
          <a:xfrm>
            <a:off x="501110" y="3471497"/>
            <a:ext cx="8348939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1. Employment/Leadership position/Advisory role: No</a:t>
            </a:r>
            <a:endParaRPr kumimoji="1" lang="en-US" altLang="ja-JP" sz="22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2. Stock ownership: No</a:t>
            </a:r>
          </a:p>
          <a:p>
            <a:r>
              <a:rPr kumimoji="1" lang="en-US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en-US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. Patent royalties/licensing fees: </a:t>
            </a:r>
            <a:r>
              <a:rPr kumimoji="1" lang="en-US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No</a:t>
            </a:r>
          </a:p>
          <a:p>
            <a:r>
              <a:rPr lang="en-US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4. Honoraria (e.g. lecture fees): No</a:t>
            </a:r>
          </a:p>
          <a:p>
            <a:r>
              <a:rPr lang="en-US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5. Fees for promotional materials (e.g. manuscript fee): No</a:t>
            </a:r>
          </a:p>
          <a:p>
            <a:r>
              <a:rPr kumimoji="1" lang="en-US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6</a:t>
            </a:r>
            <a:r>
              <a:rPr lang="en-US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. Research funding/Scholarship donations: Yes (XXX Corporation)</a:t>
            </a:r>
          </a:p>
          <a:p>
            <a:r>
              <a:rPr lang="en-US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7. Consulting fee for litigation, etc.: No</a:t>
            </a:r>
          </a:p>
          <a:p>
            <a:r>
              <a:rPr lang="en-US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8. Endowed Chair: Yes (XXX Corporation)</a:t>
            </a:r>
          </a:p>
          <a:p>
            <a:r>
              <a:rPr kumimoji="1" lang="en-US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9. </a:t>
            </a:r>
            <a:r>
              <a:rPr lang="en-US" altLang="ja-JP" sz="2200" dirty="0">
                <a:latin typeface="Calibri" panose="020F0502020204030204" pitchFamily="34" charset="0"/>
                <a:cs typeface="Calibri" panose="020F0502020204030204" pitchFamily="34" charset="0"/>
              </a:rPr>
              <a:t>Other remuneration: No</a:t>
            </a:r>
            <a:endParaRPr kumimoji="1" lang="en-US" altLang="ja-JP" sz="22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6" name="図 1">
            <a:extLst>
              <a:ext uri="{FF2B5EF4-FFF2-40B4-BE49-F238E27FC236}">
                <a16:creationId xmlns:a16="http://schemas.microsoft.com/office/drawing/2014/main" id="{D8FE6101-273B-48CF-8B22-907EC0A3248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324" y="49017"/>
            <a:ext cx="1014456" cy="1515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739960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660</TotalTime>
  <Words>170</Words>
  <Application>Microsoft Office PowerPoint</Application>
  <PresentationFormat>画面に合わせる (4:3)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メイリオ</vt:lpstr>
      <vt:lpstr>Arial</vt:lpstr>
      <vt:lpstr>Calibri</vt:lpstr>
      <vt:lpstr>Times New Roman</vt:lpstr>
      <vt:lpstr>Office テーマ</vt:lpstr>
      <vt:lpstr>The 145th Annual Meeting of the Pharmaceutical Society of Japan COI Disclosure 　 Presenting author: XXXXX XXXXX</vt:lpstr>
      <vt:lpstr>The 145th Annual Meeting of the Pharmaceutical Society of Japan COI Disclosure 　 Presenting author:  XXXXX XXXXX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山崎 真尚</cp:lastModifiedBy>
  <cp:revision>114</cp:revision>
  <cp:lastPrinted>2010-09-09T05:26:38Z</cp:lastPrinted>
  <dcterms:created xsi:type="dcterms:W3CDTF">2010-06-05T13:17:17Z</dcterms:created>
  <dcterms:modified xsi:type="dcterms:W3CDTF">2025-01-23T05:29:34Z</dcterms:modified>
</cp:coreProperties>
</file>