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97" d="100"/>
          <a:sy n="97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196390-F12F-4701-94C1-6C9ADF844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EC3456-2572-4B99-A391-B84A5BD149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7A6DE8C-CDB8-4A89-ADC2-34BEFDEEA7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C0910B9-99DD-4847-BF94-722F0BA62F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07B71-7BA0-4D4B-889C-C45F1432C1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356F40-F10A-477B-9003-83D89A076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86B1931-819C-447B-88BB-12143DCAE3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48D4F3D-4434-456D-B80C-80C4E9D2B6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1D4E2-08EA-4F0A-ADD7-F0CBBB859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7B70437-8C3B-4663-8380-523DA677F2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C154C8-1EE4-4592-8790-655E9E285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6273BF-5928-42E5-BDE2-46B56C22DF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4150B2-BC11-425C-A224-0D44BA0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85C05F-2797-4C24-B943-5DCD630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6E3D4-FAE8-4187-BCBD-C4D6A82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6C40-4280-4DF1-9CEB-10C58E0CD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4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665F11-5032-469F-A1AB-D18CC877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F2D351-3E20-4836-83B5-6352EF8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812715-5D5A-472B-9E9F-91D8937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7A8C-B1D6-49C1-A19B-79E41B6757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0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F84FB-3275-455C-BC3D-C5BC9D4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B1B612-BF22-41F0-A5E8-4B175F97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F0ACBB-94E5-4C30-ADE8-9127B6F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F716-C1EF-424A-91D1-27E263F2BF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DB2864-A32C-40EF-8DBC-C4A2B6F4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24742B-68BB-4B7B-82A6-7F017658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FCAE1-3E2F-42DA-9C7B-55ECB9FF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C974-11DB-44D8-B946-66B28C918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0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34078-3966-48CA-84C1-697ADA64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85B155-6860-49C8-BB62-AD2119AB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3F2849-6E6D-46AF-925D-4A9B194E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E3C7-9793-4CE9-8C4A-C6DE736D5A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DD48F-E5C8-41F1-9DBA-79627166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47B33F3-2503-4F28-B6E9-942911F0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F13E9FB-05C2-47D9-B1D8-579994C9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7956C-991A-49F0-8CDB-28C568E62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3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CB1C0CF-2B28-463A-9010-A9508973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3ADF14B-43B0-4D6B-975E-E4BDD871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F2095D8-C5C9-4FE6-B2A9-C6F5E7AB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ACD1-9C1D-4B7A-A373-AFDC98C5C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8579B9-7871-4143-925F-4CCC50C6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EF0AEC8-3D6E-48B2-AA05-4740BD4C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85D180-A144-4569-8AD0-BE45858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AA8B-48A1-4879-A9EA-702FC626C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8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9986377-8278-43C0-B67B-977A7CD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B55BABF-C0FE-4555-A118-AD74A93B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87DAD98-B3D0-4037-932C-0E26BEC2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7B0A-281D-443A-A14C-430AC5AE2F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4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5D8297-0E5F-45BC-BE45-BC9A834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A55FD3-963C-4460-9990-A549E26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B34550-56CE-459E-BD35-7082C06A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54DF-31C9-4F61-949A-CDECC8B8E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8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360F45-7AE2-4E2B-BAB2-6F8B171C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BE503AA-4CFA-4225-9562-074184F1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F0C0428-E2A5-4689-8ACC-94A28C6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DF23-3A54-4215-8219-988C257C88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8B29C38-B8D3-4FF0-AF5F-7F0FE10292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422762-E48D-4976-A16F-C429537FFE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867F5A-1C01-4DDF-8A85-DDAA115A1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D5FEAC-6D28-4F0F-94E8-E8B578F1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D50BC-7333-490D-A510-BC6024A5F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6F1245-50C3-422F-BC6A-9D7366C6FA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日本薬学会第</a:t>
            </a:r>
            <a:r>
              <a:rPr lang="en-US" altLang="ja-JP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145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EE47CBFC-F0F9-42B5-AEDF-FBF58BB30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50" y="603250"/>
            <a:ext cx="1060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145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0142"/>
              </p:ext>
            </p:extLst>
          </p:nvPr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  <p:pic>
        <p:nvPicPr>
          <p:cNvPr id="6" name="図 1">
            <a:extLst>
              <a:ext uri="{FF2B5EF4-FFF2-40B4-BE49-F238E27FC236}">
                <a16:creationId xmlns:a16="http://schemas.microsoft.com/office/drawing/2014/main" id="{CD9391A2-968E-463F-8A93-C10ED70C3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27" y="79393"/>
            <a:ext cx="1060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161</Words>
  <Application>Microsoft Office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Times New Roman</vt:lpstr>
      <vt:lpstr>Office テーマ</vt:lpstr>
      <vt:lpstr>日本薬学会第145年会 利益相反の開示 　 発表者名：○○　○○</vt:lpstr>
      <vt:lpstr>日本薬学会第145年会 利益相反（COI）の開示 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石田 恵奈美</cp:lastModifiedBy>
  <cp:revision>107</cp:revision>
  <cp:lastPrinted>2010-09-09T05:26:38Z</cp:lastPrinted>
  <dcterms:created xsi:type="dcterms:W3CDTF">2010-06-05T13:17:17Z</dcterms:created>
  <dcterms:modified xsi:type="dcterms:W3CDTF">2025-01-23T04:57:29Z</dcterms:modified>
</cp:coreProperties>
</file>