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87" d="100"/>
          <a:sy n="87" d="100"/>
        </p:scale>
        <p:origin x="45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196390-F12F-4701-94C1-6C9ADF844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EC3456-2572-4B99-A391-B84A5BD14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7A6DE8C-CDB8-4A89-ADC2-34BEFDEEA7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C0910B9-99DD-4847-BF94-722F0BA62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07B71-7BA0-4D4B-889C-C45F1432C1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356F40-F10A-477B-9003-83D89A0764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6B1931-819C-447B-88BB-12143DCAE3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D4F3D-4434-456D-B80C-80C4E9D2B6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E51D4E2-08EA-4F0A-ADD7-F0CBBB859B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7B70437-8C3B-4663-8380-523DA677F2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7C154C8-1EE4-4592-8790-655E9E285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36273BF-5928-42E5-BDE2-46B56C22DF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94841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4150B2-BC11-425C-A224-0D44BA0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85C05F-2797-4C24-B943-5DCD6304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6E3D4-FAE8-4187-BCBD-C4D6A823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46C40-4280-4DF1-9CEB-10C58E0CD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66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65F11-5032-469F-A1AB-D18CC877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F2D351-3E20-4836-83B5-6352EF8F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12715-5D5A-472B-9E9F-91D8937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87A8C-B1D6-49C1-A19B-79E41B6757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60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1F84FB-3275-455C-BC3D-C5BC9D4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1B612-BF22-41F0-A5E8-4B175F9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F0ACBB-94E5-4C30-ADE8-9127B6F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BF716-C1EF-424A-91D1-27E263F2B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2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DB2864-A32C-40EF-8DBC-C4A2B6F4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4742B-68BB-4B7B-82A6-7F017658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FCAE1-3E2F-42DA-9C7B-55ECB9FF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C974-11DB-44D8-B946-66B28C918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6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34078-3966-48CA-84C1-697ADA64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5B155-6860-49C8-BB62-AD2119AB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F2849-6E6D-46AF-925D-4A9B194E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E3C7-9793-4CE9-8C4A-C6DE736D5A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22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DD48F-E5C8-41F1-9DBA-79627166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47B33F3-2503-4F28-B6E9-942911F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13E9FB-05C2-47D9-B1D8-579994C9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7956C-991A-49F0-8CDB-28C568E629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3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B1C0CF-2B28-463A-9010-A9508973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ADF14B-43B0-4D6B-975E-E4BDD871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2095D8-C5C9-4FE6-B2A9-C6F5E7AB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3ACD1-9C1D-4B7A-A373-AFDC98C5C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37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8579B9-7871-4143-925F-4CCC50C6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F0AEC8-3D6E-48B2-AA05-4740BD4C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85D180-A144-4569-8AD0-BE45858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AA8B-48A1-4879-A9EA-702FC626CD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5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9986377-8278-43C0-B67B-977A7CD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55BABF-C0FE-4555-A118-AD74A93B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7DAD98-B3D0-4037-932C-0E26BEC2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7B0A-281D-443A-A14C-430AC5AE2F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5D8297-0E5F-45BC-BE45-BC9A834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A55FD3-963C-4460-9990-A549E26B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B34550-56CE-459E-BD35-7082C06A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054DF-31C9-4F61-949A-CDECC8B8E1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80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60F45-7AE2-4E2B-BAB2-6F8B171C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E503AA-4CFA-4225-9562-074184F1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0C0428-E2A5-4689-8ACC-94A28C6B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9DF23-3A54-4215-8219-988C257C88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B29C38-B8D3-4FF0-AF5F-7F0FE10292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422762-E48D-4976-A16F-C429537FFE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867F5A-1C01-4DDF-8A85-DDAA115A1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D5FEAC-6D28-4F0F-94E8-E8B578F1C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D50BC-7333-490D-A510-BC6024A5F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76F1245-50C3-422F-BC6A-9D7366C6FA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7539" y="395012"/>
            <a:ext cx="7548919" cy="3033988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ja-JP" sz="2800" b="1" dirty="0"/>
              <a:t>The 146th Annual Meeting</a:t>
            </a:r>
            <a:br>
              <a:rPr lang="en-US" altLang="ja-JP" sz="2800" b="1" dirty="0"/>
            </a:br>
            <a:r>
              <a:rPr lang="en-US" altLang="ja-JP" sz="2800" b="1" dirty="0"/>
              <a:t>of the Pharmaceutical Society of Japan</a:t>
            </a:r>
            <a:br>
              <a:rPr lang="en-US" altLang="ja-JP" sz="3600" b="1" dirty="0"/>
            </a:br>
            <a:r>
              <a:rPr lang="en-US" altLang="ja-JP" sz="48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COI Disclosure</a:t>
            </a:r>
            <a:br>
              <a:rPr lang="en-US" altLang="ja-JP" sz="40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</a:br>
            <a:r>
              <a:rPr lang="en-US" altLang="ja-JP" sz="28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Presenting author: XXXXX </a:t>
            </a:r>
            <a:r>
              <a:rPr lang="en-US" altLang="ja-JP" sz="2800" b="1" dirty="0" err="1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XXXXX</a:t>
            </a:r>
            <a:endParaRPr lang="en-US" altLang="ja-JP" sz="2400" b="1" dirty="0">
              <a:solidFill>
                <a:srgbClr val="000000"/>
              </a:solidFill>
              <a:latin typeface="Calibri" panose="020F0502020204030204" pitchFamily="34" charset="0"/>
              <a:ea typeface="メイリオ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3886738"/>
            <a:ext cx="8237539" cy="1846478"/>
          </a:xfrm>
          <a:ln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fontAlgn="ctr" hangingPunct="1">
              <a:spcBef>
                <a:spcPts val="0"/>
              </a:spcBef>
              <a:buNone/>
            </a:pPr>
            <a:r>
              <a:rPr lang="en-US" altLang="ja-JP" sz="40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I have no COI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en-US" altLang="ja-JP" sz="40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with regard to the presentation.</a:t>
            </a:r>
            <a:endParaRPr lang="en-US" altLang="ja-JP" b="1" dirty="0">
              <a:solidFill>
                <a:srgbClr val="000000"/>
              </a:solidFill>
              <a:latin typeface="Calibri" panose="020F0502020204030204" pitchFamily="34" charset="0"/>
              <a:ea typeface="メイリオ" panose="020B0604030504040204" pitchFamily="50" charset="-128"/>
              <a:cs typeface="Calibri" panose="020F0502020204030204" pitchFamily="34" charset="0"/>
            </a:endParaRPr>
          </a:p>
        </p:txBody>
      </p:sp>
      <p:pic>
        <p:nvPicPr>
          <p:cNvPr id="5" name="図 1">
            <a:extLst>
              <a:ext uri="{FF2B5EF4-FFF2-40B4-BE49-F238E27FC236}">
                <a16:creationId xmlns:a16="http://schemas.microsoft.com/office/drawing/2014/main" id="{B26CC2CC-1731-406E-904F-45D2DB0AD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43" y="185380"/>
            <a:ext cx="1014456" cy="151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2692" y="318517"/>
            <a:ext cx="7678615" cy="2218724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ja-JP" sz="2800" b="1"/>
              <a:t>The 146th </a:t>
            </a:r>
            <a:r>
              <a:rPr lang="en-US" altLang="ja-JP" sz="2800" b="1" dirty="0"/>
              <a:t>Annual Meeting</a:t>
            </a:r>
            <a:br>
              <a:rPr lang="en-US" altLang="ja-JP" sz="2800" b="1" dirty="0"/>
            </a:br>
            <a:r>
              <a:rPr lang="en-US" altLang="ja-JP" sz="2800" b="1" dirty="0"/>
              <a:t>of the Pharmaceutical Society of Japan</a:t>
            </a:r>
            <a:br>
              <a:rPr lang="en-US" altLang="ja-JP" sz="40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</a:br>
            <a:r>
              <a:rPr lang="en-US" altLang="ja-JP" sz="40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COI Disclosure</a:t>
            </a:r>
            <a:br>
              <a:rPr lang="en-US" altLang="ja-JP" sz="32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</a:br>
            <a:r>
              <a:rPr lang="ja-JP" altLang="en-US" sz="12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　</a:t>
            </a:r>
            <a:br>
              <a:rPr lang="en-US" altLang="ja-JP" sz="1800" b="1" i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</a:br>
            <a:r>
              <a:rPr lang="en-US" altLang="ja-JP" sz="2400" b="1" dirty="0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Presenting author:  XXXXX </a:t>
            </a:r>
            <a:r>
              <a:rPr lang="en-US" altLang="ja-JP" sz="2400" b="1" dirty="0" err="1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Calibri" panose="020F0502020204030204" pitchFamily="34" charset="0"/>
              </a:rPr>
              <a:t>XXXXX</a:t>
            </a:r>
            <a:endParaRPr lang="en-US" altLang="ja-JP" sz="1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EE97923-19BA-4BA8-AD60-CE802899569B}"/>
              </a:ext>
            </a:extLst>
          </p:cNvPr>
          <p:cNvSpPr txBox="1"/>
          <p:nvPr/>
        </p:nvSpPr>
        <p:spPr>
          <a:xfrm>
            <a:off x="1322780" y="2608048"/>
            <a:ext cx="6705600" cy="734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dirty="0">
                <a:latin typeface="+mj-lt"/>
              </a:rPr>
              <a:t>In connection with the presentation, I disclose COI with the following companies/organizations.</a:t>
            </a:r>
            <a:endParaRPr lang="ja-JP" altLang="en-US" dirty="0">
              <a:latin typeface="+mj-lt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C69F917-D172-4A69-A573-3BFDF529A22E}"/>
              </a:ext>
            </a:extLst>
          </p:cNvPr>
          <p:cNvSpPr txBox="1"/>
          <p:nvPr/>
        </p:nvSpPr>
        <p:spPr>
          <a:xfrm>
            <a:off x="501110" y="3471497"/>
            <a:ext cx="834893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1. Employment/Leadership position/Advisory role: No</a:t>
            </a:r>
            <a:endParaRPr kumimoji="1" lang="en-US" altLang="ja-JP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2. Stock ownership: No</a:t>
            </a:r>
          </a:p>
          <a:p>
            <a:r>
              <a:rPr kumimoji="1"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. Patent royalties/licensing fees: </a:t>
            </a:r>
            <a:r>
              <a:rPr kumimoji="1"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4. Honoraria (e.g. lecture fees): No</a:t>
            </a:r>
          </a:p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5. Fees for promotional materials (e.g. manuscript fee): No</a:t>
            </a:r>
          </a:p>
          <a:p>
            <a:r>
              <a:rPr kumimoji="1"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. Research funding/Scholarship donations: Yes (XXX Corporation)</a:t>
            </a:r>
          </a:p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7. Consulting fee for litigation, etc.: No</a:t>
            </a:r>
          </a:p>
          <a:p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8. Endowed Chair: Yes (XXX Corporation)</a:t>
            </a:r>
          </a:p>
          <a:p>
            <a:r>
              <a:rPr kumimoji="1"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en-US" altLang="ja-JP" sz="2200" dirty="0">
                <a:latin typeface="Calibri" panose="020F0502020204030204" pitchFamily="34" charset="0"/>
                <a:cs typeface="Calibri" panose="020F0502020204030204" pitchFamily="34" charset="0"/>
              </a:rPr>
              <a:t>Other remuneration: No</a:t>
            </a:r>
            <a:endParaRPr kumimoji="1" lang="en-US" altLang="ja-JP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図 1">
            <a:extLst>
              <a:ext uri="{FF2B5EF4-FFF2-40B4-BE49-F238E27FC236}">
                <a16:creationId xmlns:a16="http://schemas.microsoft.com/office/drawing/2014/main" id="{D8FE6101-273B-48CF-8B22-907EC0A32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24" y="49017"/>
            <a:ext cx="1014456" cy="151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99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Words>170</Words>
  <Application>Microsoft Office PowerPoint</Application>
  <PresentationFormat>画面に合わせる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Times New Roman</vt:lpstr>
      <vt:lpstr>Office テーマ</vt:lpstr>
      <vt:lpstr>The 146th Annual Meeting of the Pharmaceutical Society of Japan COI Disclosure 　 Presenting author: XXXXX XXXXX</vt:lpstr>
      <vt:lpstr>The 146th Annual Meeting of the Pharmaceutical Society of Japan COI Disclosure 　 Presenting author:  XXXXX XXXXX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山崎 真尚</cp:lastModifiedBy>
  <cp:revision>115</cp:revision>
  <cp:lastPrinted>2010-09-09T05:26:38Z</cp:lastPrinted>
  <dcterms:created xsi:type="dcterms:W3CDTF">2010-06-05T13:17:17Z</dcterms:created>
  <dcterms:modified xsi:type="dcterms:W3CDTF">2026-01-16T05:12:56Z</dcterms:modified>
</cp:coreProperties>
</file>