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2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napToGrid="0">
      <p:cViewPr varScale="1">
        <p:scale>
          <a:sx n="87" d="100"/>
          <a:sy n="87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C196390-F12F-4701-94C1-6C9ADF8448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CEC3456-2572-4B99-A391-B84A5BD1495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7A6DE8C-CDB8-4A89-ADC2-34BEFDEEA78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C0910B9-99DD-4847-BF94-722F0BA62F6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4F07B71-7BA0-4D4B-889C-C45F1432C1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4356F40-F10A-477B-9003-83D89A0764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86B1931-819C-447B-88BB-12143DCAE33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48D4F3D-4434-456D-B80C-80C4E9D2B64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E51D4E2-08EA-4F0A-ADD7-F0CBBB859B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7B70437-8C3B-4663-8380-523DA677F29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D7C154C8-1EE4-4592-8790-655E9E2850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F36273BF-5928-42E5-BDE2-46B56C22DF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394841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4150B2-BC11-425C-A224-0D44BA01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85C05F-2797-4C24-B943-5DCD63046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D6E3D4-FAE8-4187-BCBD-C4D6A823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46C40-4280-4DF1-9CEB-10C58E0CD9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664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65F11-5032-469F-A1AB-D18CC877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F2D351-3E20-4836-83B5-6352EF8FF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812715-5D5A-472B-9E9F-91D89373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87A8C-B1D6-49C1-A19B-79E41B6757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609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1F84FB-3275-455C-BC3D-C5BC9D436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B1B612-BF22-41F0-A5E8-4B175F97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F0ACBB-94E5-4C30-ADE8-9127B6F4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BF716-C1EF-424A-91D1-27E263F2B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32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DB2864-A32C-40EF-8DBC-C4A2B6F42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24742B-68BB-4B7B-82A6-7F017658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0FCAE1-3E2F-42DA-9C7B-55ECB9FF8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FC974-11DB-44D8-B946-66B28C918C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906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F34078-3966-48CA-84C1-697ADA644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85B155-6860-49C8-BB62-AD2119AB0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3F2849-6E6D-46AF-925D-4A9B194E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2E3C7-9793-4CE9-8C4A-C6DE736D5AF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2231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6DD48F-E5C8-41F1-9DBA-79627166A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47B33F3-2503-4F28-B6E9-942911F0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F13E9FB-05C2-47D9-B1D8-579994C9A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7956C-991A-49F0-8CDB-28C568E629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038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CB1C0CF-2B28-463A-9010-A9508973F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3ADF14B-43B0-4D6B-975E-E4BDD871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F2095D8-C5C9-4FE6-B2A9-C6F5E7AB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3ACD1-9C1D-4B7A-A373-AFDC98C5C8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37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B8579B9-7871-4143-925F-4CCC50C6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EF0AEC8-3D6E-48B2-AA05-4740BD4C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F85D180-A144-4569-8AD0-BE45858F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7AA8B-48A1-4879-A9EA-702FC626CD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285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9986377-8278-43C0-B67B-977A7CDC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B55BABF-C0FE-4555-A118-AD74A93B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87DAD98-B3D0-4037-932C-0E26BEC20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D7B0A-281D-443A-A14C-430AC5AE2F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247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95D8297-0E5F-45BC-BE45-BC9A834D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A55FD3-963C-4460-9990-A549E26B4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EB34550-56CE-459E-BD35-7082C06A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054DF-31C9-4F61-949A-CDECC8B8E12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80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D360F45-7AE2-4E2B-BAB2-6F8B171C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BE503AA-4CFA-4225-9562-074184F1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F0C0428-E2A5-4689-8ACC-94A28C6B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9DF23-3A54-4215-8219-988C257C88A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45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8B29C38-B8D3-4FF0-AF5F-7F0FE10292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2422762-E48D-4976-A16F-C429537FFE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F867F5A-1C01-4DDF-8A85-DDAA115A13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D5FEAC-6D28-4F0F-94E8-E8B578F1CA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3D50BC-7333-490D-A510-BC6024A5F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76F1245-50C3-422F-BC6A-9D7366C6FAB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30" y="970848"/>
            <a:ext cx="8237539" cy="253206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ja-JP" altLang="en-US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日本薬学会第</a:t>
            </a:r>
            <a:r>
              <a:rPr lang="en-US" altLang="ja-JP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146</a:t>
            </a:r>
            <a:r>
              <a:rPr lang="ja-JP" altLang="en-US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年会</a:t>
            </a:r>
            <a:br>
              <a:rPr lang="en-US" altLang="ja-JP" sz="4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4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利益相反の開示</a:t>
            </a:r>
            <a:br>
              <a:rPr lang="en-US" altLang="ja-JP" sz="4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発表者名：○○　○○</a:t>
            </a:r>
            <a:endParaRPr lang="en-US" altLang="ja-JP" sz="24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1ECBFB-FE16-4B75-A0FA-EE764F5C0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3230" y="3721984"/>
            <a:ext cx="8237539" cy="1600200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endParaRPr lang="en-US" altLang="ja-JP" sz="2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私は今回の演題に関連して、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開示すべき利益相反はありません。</a:t>
            </a: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700" b="1" i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0"/>
              </a:spcBef>
              <a:buNone/>
            </a:pPr>
            <a:endParaRPr lang="en-US" altLang="ja-JP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1">
            <a:extLst>
              <a:ext uri="{FF2B5EF4-FFF2-40B4-BE49-F238E27FC236}">
                <a16:creationId xmlns:a16="http://schemas.microsoft.com/office/drawing/2014/main" id="{EE47CBFC-F0F9-42B5-AEDF-FBF58BB30D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50" y="603250"/>
            <a:ext cx="106045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27" y="351692"/>
            <a:ext cx="8237539" cy="184052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日本薬学会第</a:t>
            </a:r>
            <a:r>
              <a:rPr lang="en-US" altLang="ja-JP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146</a:t>
            </a:r>
            <a:r>
              <a:rPr lang="ja-JP" altLang="en-US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年会</a:t>
            </a:r>
            <a:br>
              <a:rPr lang="en-US" altLang="ja-JP" sz="4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利益相反（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）の開示</a:t>
            </a:r>
            <a:br>
              <a:rPr lang="en-US" altLang="ja-JP" sz="4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発表者名：○○　○○</a:t>
            </a:r>
            <a:endParaRPr lang="en-US" altLang="ja-JP" sz="24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1ECBFB-FE16-4B75-A0FA-EE764F5C0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3230" y="2320649"/>
            <a:ext cx="8237539" cy="462844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私の今回の演題に関連して、開示すべき利益相反は以下のとおりです。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 </a:t>
            </a: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1800" b="1" i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D5769DB5-6094-4DBF-8F30-5737665C0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50142"/>
              </p:ext>
            </p:extLst>
          </p:nvPr>
        </p:nvGraphicFramePr>
        <p:xfrm>
          <a:off x="453227" y="2783493"/>
          <a:ext cx="8237539" cy="378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5664">
                  <a:extLst>
                    <a:ext uri="{9D8B030D-6E8A-4147-A177-3AD203B41FA5}">
                      <a16:colId xmlns:a16="http://schemas.microsoft.com/office/drawing/2014/main" val="2588670097"/>
                    </a:ext>
                  </a:extLst>
                </a:gridCol>
                <a:gridCol w="4071875">
                  <a:extLst>
                    <a:ext uri="{9D8B030D-6E8A-4147-A177-3AD203B41FA5}">
                      <a16:colId xmlns:a16="http://schemas.microsoft.com/office/drawing/2014/main" val="2765348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lang="zh-TW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社員、役員、顧問職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520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②株保有・利益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81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③特許使用料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68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④講演料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642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⑤原稿料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8332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⑥研究費または奨学寄附金（指定寄附金）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あり（○○製薬）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7543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⑦訴訟等の顧問料など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</a:t>
                      </a:r>
                      <a:r>
                        <a:rPr lang="en-US" altLang="ja-JP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××</a:t>
                      </a: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製薬）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3488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⑧寄附講座等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あり（△△製薬）</a:t>
                      </a:r>
                      <a:endParaRPr lang="en-US" altLang="ja-JP" sz="1600" b="1" dirty="0">
                        <a:solidFill>
                          <a:srgbClr val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職名：　　　　　　　</a:t>
                      </a:r>
                      <a:r>
                        <a:rPr lang="en-US" altLang="ja-JP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専任・兼任）</a:t>
                      </a: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寄附</a:t>
                      </a:r>
                      <a:r>
                        <a:rPr lang="zh-TW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講座名：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6056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⑨その他の報酬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7573665"/>
                  </a:ext>
                </a:extLst>
              </a:tr>
            </a:tbl>
          </a:graphicData>
        </a:graphic>
      </p:graphicFrame>
      <p:pic>
        <p:nvPicPr>
          <p:cNvPr id="6" name="図 1">
            <a:extLst>
              <a:ext uri="{FF2B5EF4-FFF2-40B4-BE49-F238E27FC236}">
                <a16:creationId xmlns:a16="http://schemas.microsoft.com/office/drawing/2014/main" id="{CD9391A2-968E-463F-8A93-C10ED70C31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27" y="79393"/>
            <a:ext cx="106045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99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161</Words>
  <Application>Microsoft Office PowerPoint</Application>
  <PresentationFormat>画面に合わせる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Times New Roman</vt:lpstr>
      <vt:lpstr>Office テーマ</vt:lpstr>
      <vt:lpstr>日本薬学会第146年会 利益相反の開示 　 発表者名：○○　○○</vt:lpstr>
      <vt:lpstr>日本薬学会第146年会 利益相反（COI）の開示 発表者名：○○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山崎 真尚</cp:lastModifiedBy>
  <cp:revision>108</cp:revision>
  <cp:lastPrinted>2010-09-09T05:26:38Z</cp:lastPrinted>
  <dcterms:created xsi:type="dcterms:W3CDTF">2010-06-05T13:17:17Z</dcterms:created>
  <dcterms:modified xsi:type="dcterms:W3CDTF">2026-01-16T05:12:17Z</dcterms:modified>
</cp:coreProperties>
</file>